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71" r:id="rId9"/>
    <p:sldId id="262" r:id="rId10"/>
    <p:sldId id="263" r:id="rId11"/>
    <p:sldId id="266" r:id="rId12"/>
    <p:sldId id="264" r:id="rId13"/>
    <p:sldId id="265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Mavzu:Xromatin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mofologiyasi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738736"/>
            <a:ext cx="7772400" cy="91440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1.Xromatining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endParaRPr lang="en-US" sz="3200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Xromosomalarning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endParaRPr lang="en-US" sz="3200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Xromosomalarning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endParaRPr lang="ru-RU" sz="32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07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88640"/>
            <a:ext cx="7451168" cy="816706"/>
          </a:xfrm>
        </p:spPr>
        <p:txBody>
          <a:bodyPr/>
          <a:lstStyle/>
          <a:p>
            <a:pPr algn="ctr"/>
            <a:r>
              <a:rPr lang="en-US" dirty="0" err="1" smtClean="0"/>
              <a:t>Xromatinning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124744"/>
            <a:ext cx="7955224" cy="504056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 	</a:t>
            </a:r>
            <a:r>
              <a:rPr lang="en-US" sz="2400" dirty="0" smtClean="0"/>
              <a:t>1880 </a:t>
            </a:r>
            <a:r>
              <a:rPr lang="en-US" sz="2400" dirty="0" err="1" smtClean="0"/>
              <a:t>yilda</a:t>
            </a:r>
            <a:r>
              <a:rPr lang="en-US" sz="2400" dirty="0" smtClean="0"/>
              <a:t> </a:t>
            </a:r>
            <a:r>
              <a:rPr lang="en-US" sz="2400" dirty="0" err="1" smtClean="0"/>
              <a:t>Flemming</a:t>
            </a:r>
            <a:r>
              <a:rPr lang="en-US" sz="2400" dirty="0" smtClean="0"/>
              <a:t> </a:t>
            </a:r>
            <a:r>
              <a:rPr lang="en-US" sz="2400" dirty="0" err="1" smtClean="0"/>
              <a:t>xromosomalarning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kuchli</a:t>
            </a:r>
            <a:r>
              <a:rPr lang="en-US" sz="2400" dirty="0" smtClean="0"/>
              <a:t> </a:t>
            </a:r>
            <a:r>
              <a:rPr lang="en-US" sz="2400" dirty="0" err="1" smtClean="0"/>
              <a:t>bo’yaladigan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qismlarini</a:t>
            </a:r>
            <a:r>
              <a:rPr lang="en-US" sz="2400" dirty="0" smtClean="0"/>
              <a:t> “</a:t>
            </a:r>
            <a:r>
              <a:rPr lang="en-US" sz="2400" dirty="0" err="1" smtClean="0"/>
              <a:t>xromatin</a:t>
            </a:r>
            <a:r>
              <a:rPr lang="en-US" sz="2400" dirty="0" smtClean="0"/>
              <a:t> ” deb </a:t>
            </a:r>
            <a:r>
              <a:rPr lang="en-US" sz="2400" dirty="0" err="1" smtClean="0"/>
              <a:t>atadi</a:t>
            </a:r>
            <a:r>
              <a:rPr lang="en-US" sz="2400" dirty="0" smtClean="0"/>
              <a:t>. </a:t>
            </a:r>
            <a:r>
              <a:rPr lang="en-US" sz="2400" dirty="0" err="1" smtClean="0"/>
              <a:t>Xromatinni</a:t>
            </a:r>
            <a:r>
              <a:rPr lang="en-US" sz="2400" dirty="0" smtClean="0"/>
              <a:t> </a:t>
            </a:r>
            <a:r>
              <a:rPr lang="en-US" sz="2400" dirty="0" err="1" smtClean="0"/>
              <a:t>bo’yalishiga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ko’ra</a:t>
            </a:r>
            <a:r>
              <a:rPr lang="en-US" sz="2400" dirty="0" smtClean="0"/>
              <a:t> </a:t>
            </a:r>
            <a:r>
              <a:rPr lang="en-US" sz="2400" dirty="0" err="1" smtClean="0"/>
              <a:t>Bazixromatin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Oksixromatin</a:t>
            </a:r>
            <a:r>
              <a:rPr lang="en-US" sz="2400" dirty="0" smtClean="0"/>
              <a:t> </a:t>
            </a:r>
            <a:r>
              <a:rPr lang="en-US" sz="2400" dirty="0" err="1" smtClean="0"/>
              <a:t>tushunchalari</a:t>
            </a:r>
            <a:r>
              <a:rPr lang="en-US" sz="2400" dirty="0" smtClean="0"/>
              <a:t> </a:t>
            </a:r>
            <a:r>
              <a:rPr lang="en-US" sz="2400" dirty="0" err="1" smtClean="0"/>
              <a:t>kelib</a:t>
            </a:r>
            <a:r>
              <a:rPr lang="en-US" sz="2400" dirty="0" smtClean="0"/>
              <a:t> </a:t>
            </a:r>
            <a:r>
              <a:rPr lang="en-US" sz="2400" dirty="0" err="1" smtClean="0"/>
              <a:t>chiqqan</a:t>
            </a:r>
            <a:r>
              <a:rPr lang="en-US" sz="2400" dirty="0" smtClean="0"/>
              <a:t>. </a:t>
            </a:r>
            <a:r>
              <a:rPr lang="en-US" sz="2400" dirty="0" err="1" smtClean="0"/>
              <a:t>Xromatin</a:t>
            </a:r>
            <a:r>
              <a:rPr lang="en-US" sz="2400" dirty="0" smtClean="0"/>
              <a:t> </a:t>
            </a:r>
            <a:r>
              <a:rPr lang="en-US" sz="2400" dirty="0" err="1" smtClean="0"/>
              <a:t>strukturasiga</a:t>
            </a:r>
            <a:r>
              <a:rPr lang="en-US" sz="2400" dirty="0" smtClean="0"/>
              <a:t> </a:t>
            </a:r>
            <a:r>
              <a:rPr lang="en-US" sz="2400" dirty="0" err="1" smtClean="0"/>
              <a:t>ko’ra</a:t>
            </a:r>
            <a:r>
              <a:rPr lang="en-US" sz="2400" dirty="0" smtClean="0"/>
              <a:t> </a:t>
            </a:r>
            <a:r>
              <a:rPr lang="en-US" sz="2400" b="1" dirty="0" err="1" smtClean="0"/>
              <a:t>yadrocha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atrofi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xromatini</a:t>
            </a:r>
            <a:r>
              <a:rPr lang="en-US" sz="2400" b="1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b="1" dirty="0" err="1" smtClean="0"/>
              <a:t>xromasentrlar</a:t>
            </a:r>
            <a:r>
              <a:rPr lang="en-US" sz="2400" dirty="0" smtClean="0"/>
              <a:t> ham </a:t>
            </a:r>
            <a:r>
              <a:rPr lang="en-US" sz="2400" dirty="0" err="1" smtClean="0"/>
              <a:t>kiradi</a:t>
            </a:r>
            <a:r>
              <a:rPr lang="en-US" sz="2400" dirty="0" smtClean="0"/>
              <a:t>. </a:t>
            </a:r>
          </a:p>
          <a:p>
            <a:pPr algn="ctr"/>
            <a:r>
              <a:rPr lang="en-US" sz="2400" b="1" dirty="0" err="1" smtClean="0">
                <a:solidFill>
                  <a:srgbClr val="7030A0"/>
                </a:solidFill>
              </a:rPr>
              <a:t>Xromatin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kompaktlanishining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turli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darajalari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algn="l"/>
            <a:r>
              <a:rPr lang="en-US" sz="2400" b="1" dirty="0" err="1" smtClean="0">
                <a:solidFill>
                  <a:srgbClr val="7030A0"/>
                </a:solidFill>
              </a:rPr>
              <a:t>Nukleosoma</a:t>
            </a:r>
            <a:r>
              <a:rPr lang="en-US" sz="2400" b="1" dirty="0" smtClean="0">
                <a:solidFill>
                  <a:srgbClr val="7030A0"/>
                </a:solidFill>
              </a:rPr>
              <a:t>                                </a:t>
            </a:r>
            <a:r>
              <a:rPr lang="en-US" sz="2400" b="1" dirty="0" err="1" smtClean="0">
                <a:solidFill>
                  <a:srgbClr val="7030A0"/>
                </a:solidFill>
              </a:rPr>
              <a:t>Xromosoma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algn="l"/>
            <a:endParaRPr lang="en-US" sz="2400" b="1" dirty="0">
              <a:solidFill>
                <a:srgbClr val="7030A0"/>
              </a:solidFill>
            </a:endParaRPr>
          </a:p>
          <a:p>
            <a:pPr algn="l"/>
            <a:endParaRPr lang="en-US" sz="2400" b="1" dirty="0" smtClean="0">
              <a:solidFill>
                <a:srgbClr val="7030A0"/>
              </a:solidFill>
            </a:endParaRPr>
          </a:p>
          <a:p>
            <a:pPr algn="l"/>
            <a:r>
              <a:rPr lang="en-US" sz="2400" b="1" dirty="0" err="1" smtClean="0">
                <a:solidFill>
                  <a:srgbClr val="7030A0"/>
                </a:solidFill>
              </a:rPr>
              <a:t>Nukleomer</a:t>
            </a:r>
            <a:r>
              <a:rPr lang="en-US" sz="2400" b="1" dirty="0" smtClean="0">
                <a:solidFill>
                  <a:srgbClr val="7030A0"/>
                </a:solidFill>
              </a:rPr>
              <a:t>       </a:t>
            </a:r>
          </a:p>
          <a:p>
            <a:pPr algn="ctr"/>
            <a:r>
              <a:rPr lang="en-US" sz="2400" b="1" smtClean="0">
                <a:solidFill>
                  <a:srgbClr val="7030A0"/>
                </a:solidFill>
              </a:rPr>
              <a:t>                        </a:t>
            </a:r>
            <a:r>
              <a:rPr lang="en-US" sz="2400" b="1" dirty="0" err="1" smtClean="0">
                <a:solidFill>
                  <a:srgbClr val="7030A0"/>
                </a:solidFill>
              </a:rPr>
              <a:t>Xromomer</a:t>
            </a:r>
            <a:r>
              <a:rPr lang="en-US" sz="2400" b="1" dirty="0" smtClean="0">
                <a:solidFill>
                  <a:srgbClr val="7030A0"/>
                </a:solidFill>
              </a:rPr>
              <a:t>     </a:t>
            </a:r>
            <a:r>
              <a:rPr lang="en-US" sz="2400" b="1" dirty="0" err="1" smtClean="0">
                <a:solidFill>
                  <a:srgbClr val="7030A0"/>
                </a:solidFill>
              </a:rPr>
              <a:t>Xromonema</a:t>
            </a:r>
            <a:endParaRPr lang="ru-RU" sz="2400" b="1" dirty="0">
              <a:solidFill>
                <a:srgbClr val="7030A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123728" y="4149080"/>
            <a:ext cx="1512168" cy="2751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355976" y="4459137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608004" y="4286633"/>
            <a:ext cx="136815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3167844" y="4149080"/>
            <a:ext cx="747767" cy="10781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995382" y="4149080"/>
            <a:ext cx="1232802" cy="1375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405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02360"/>
            <a:ext cx="8291264" cy="57789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1848 yili Gоfmеystr trаdеskаnsiyning оnаlik hujаyrаlаridа хrоmоsоmаlаr shаklini chizgаn vа birinchi mаrtа хrоmоsоmаlаrgа аsоs sоlgаn. </a:t>
            </a:r>
            <a:r>
              <a:rPr lang="uz-Latn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1882 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yili Flеmming хаyvоn hujаyrаlаridа, Strаsburgеr o’simlik hujаyrаlаridа хrоmоsоmаlаrni аniqlаdi.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atamasini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1888 y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Valdeyer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Vаl’dеyеr kаshfiyotigаchа bir qаnchа оlimlаr bu </a:t>
            </a:r>
            <a:r>
              <a:rPr lang="uz-Latn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strukturаning 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hаr хil shаkllаrini chizib nаmоyish qilgаnlаr.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61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30352"/>
            <a:ext cx="8291264" cy="59949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nukleogiston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iplardan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DNK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molekulalari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molekula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bog’lami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xromonemalarni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2-4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xromonema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</a:p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ipchali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polinema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0" indent="0"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ipchali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uninema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3631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83653" cy="6461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03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er\Downloads\Shareit\Photo\Screenshot_2017-12-06-10-17-38_cr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174623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26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30352"/>
            <a:ext cx="8496944" cy="599499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VE" sz="20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Xromosomalarning morfologik tuzilishida quyidagi qismlarni ko’rish mumkin.</a:t>
            </a:r>
            <a:endParaRPr lang="ru-RU" sz="2000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es-VE" sz="20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 Sentromera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xromosomani ikki 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yelkaga 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bo’ladi va ularni birikkan joyi hisoblanadi. Funksiyasi mitozdagi xromosomalarning 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harakati 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bilan bog’liq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(1973 yilda </a:t>
            </a:r>
            <a:r>
              <a:rPr lang="es-VE" sz="20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Darlington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bayon qildi)</a:t>
            </a:r>
            <a:endParaRPr lang="ru-RU" sz="2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es-VE" sz="20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 Telomera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xromosomaning chekka qismi.</a:t>
            </a:r>
            <a:endParaRPr lang="ru-RU" sz="2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en-US" sz="20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3. </a:t>
            </a:r>
            <a:r>
              <a:rPr lang="en-US" sz="2000" b="1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Yelkalar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uzunligi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sentrometalarning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joylashishi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ikkilamchi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tortmaning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yo’ldoshning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bor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yo’qligiga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xromosomalarning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nechta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turlari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Symbol"/>
              </a:rPr>
              <a:t>1.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Metosentrik (teng elkali )-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sentromera elkalarini 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teng 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qismga 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bo’ladi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 Submetasentrik (bir oz teng bo’lmagan elkali)</a:t>
            </a:r>
            <a:endParaRPr lang="ru-RU" sz="2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Symbol"/>
              </a:rPr>
              <a:t>3. A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krosentrik (o’ta noteng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)-xaddan tashqari noteng. Elkalaring sentromeraga yaqin joylashgan qismi </a:t>
            </a:r>
            <a:r>
              <a:rPr lang="es-VE" sz="2000" u="sng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proksimal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uzoq joylashgan </a:t>
            </a:r>
            <a:r>
              <a:rPr lang="es-VE" sz="2000" u="sng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distal</a:t>
            </a:r>
            <a:r>
              <a:rPr lang="es-VE" sz="2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deb nomlanadi</a:t>
            </a: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es-VE" sz="2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4. Telosentrik (yo’ldoshli) xromosoma</a:t>
            </a:r>
            <a:endParaRPr lang="ru-RU" sz="2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9466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spcAft>
                <a:spcPts val="0"/>
              </a:spcAft>
              <a:buNone/>
            </a:pPr>
            <a:r>
              <a:rPr lang="en-US" dirty="0" smtClean="0"/>
              <a:t>4. </a:t>
            </a:r>
            <a:r>
              <a:rPr lang="es-VE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Yo’ldoshlar</a:t>
            </a:r>
            <a:r>
              <a:rPr lang="es-VE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(satellit)-yumoloq yoki oval tanacha bo’lib, nozik xromatin ipchasi bilan xromosomadan ajralgan bo’ladi. Yo’ldoshga ega bo’lgan xromosomalar yo’ldoshli deb nomlanadi.</a:t>
            </a: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es-VE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5. Yadrocha zonasi</a:t>
            </a:r>
            <a:r>
              <a:rPr lang="es-VE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-ayrim ikkilamchi tortmalar yadrocha qismi bilan bog’liq bo’ladi. Bu takomilashgan qism yadrocha hosil qiladigan yoki yadrocha zonasi deb ataladi.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996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9749"/>
            <a:ext cx="5977228" cy="3879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8352928" cy="187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79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30352"/>
            <a:ext cx="8363272" cy="5994992"/>
          </a:xfrm>
        </p:spPr>
        <p:txBody>
          <a:bodyPr>
            <a:no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metofazada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doimiylika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0,2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yo’g’nligi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0,2-3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sistematikada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zamburug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suvo’tlarda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amfibiya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qanotli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xashoratlarda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drozofila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so’lak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gigant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politen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Politen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(tana)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marotaba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uzunlugi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xarakterli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askaridada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1260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tagach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paporotniklarda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dirloid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(2n),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gaploid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to’plam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gomologik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xromosomalar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86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73536" cy="577896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Xromosomalarning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Хrоmоsоmаlаrning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kоmpоnеntlаri DNK vа аsоsiy оqsillаr (prоtаmin vа gistоnlаr)dаn ibоrаt. DNK kоmplеksi vа аsоsiy оqsillаr_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dеzо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siribоnuklеоprоtеidlаr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hujаyrа хrоmоsоmаlаridа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mаssаni tаshkil qilаdi. Хrоmоsоmаdаgi RNK vа kislоtаli оqsillаr miqdоri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imа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tiplаrigа hujаyrаning funksiоnаl hоlаtlаrigа qаrаb o’zgаrib turаdi vа хrо­mоsоmаlаrning хimiyaviy tаrkibini mахsus buyoqlаrdа buyash, ul’trаbinаfshа nurlаr spеktrlаrining yutilishi аsоsidа аvtоrаdiоgrаfiya hаmdа yadrоlаrni biохimiyaviy аnаlizi usuli bilаn hаm. аniqlаnаdi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Хrоmоsоmаlаr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tаrkibidа </a:t>
            </a:r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DNK 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pоlimеrаzа fеrmеnti, lipidlаr, kаl’siy, mаgniy iоnlаri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vа kаm miqdоrdа 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tеmir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mоddаsi bоr.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2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2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24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317552" cy="592298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turga</a:t>
            </a:r>
            <a:r>
              <a:rPr lang="en-US" dirty="0"/>
              <a:t> </a:t>
            </a:r>
            <a:r>
              <a:rPr lang="en-US" dirty="0" err="1"/>
              <a:t>oid</a:t>
            </a:r>
            <a:r>
              <a:rPr lang="en-US" dirty="0"/>
              <a:t> </a:t>
            </a:r>
            <a:r>
              <a:rPr lang="en-US" dirty="0" err="1"/>
              <a:t>somatik</a:t>
            </a:r>
            <a:r>
              <a:rPr lang="en-US" dirty="0"/>
              <a:t> </a:t>
            </a:r>
            <a:r>
              <a:rPr lang="en-US" dirty="0" err="1"/>
              <a:t>hujayralarda</a:t>
            </a:r>
            <a:r>
              <a:rPr lang="en-US" dirty="0"/>
              <a:t> diploid </a:t>
            </a:r>
            <a:r>
              <a:rPr lang="en-US" dirty="0" err="1"/>
              <a:t>to’plamida</a:t>
            </a:r>
            <a:r>
              <a:rPr lang="en-US" dirty="0"/>
              <a:t> </a:t>
            </a:r>
            <a:r>
              <a:rPr lang="en-US" dirty="0" err="1"/>
              <a:t>xromosomalarning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, </a:t>
            </a:r>
            <a:r>
              <a:rPr lang="en-US" dirty="0" err="1"/>
              <a:t>o’lchami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b="1" i="1" u="sng" dirty="0" err="1"/>
              <a:t>kariotip</a:t>
            </a:r>
            <a:r>
              <a:rPr lang="en-US" dirty="0"/>
              <a:t> deb </a:t>
            </a:r>
            <a:r>
              <a:rPr lang="en-US" dirty="0" err="1"/>
              <a:t>nomlanadi</a:t>
            </a:r>
            <a:r>
              <a:rPr lang="en-US" dirty="0"/>
              <a:t>. “</a:t>
            </a:r>
            <a:r>
              <a:rPr lang="en-US" b="1" dirty="0" err="1"/>
              <a:t>Kariotip</a:t>
            </a:r>
            <a:r>
              <a:rPr lang="en-US" dirty="0"/>
              <a:t>” </a:t>
            </a:r>
            <a:r>
              <a:rPr lang="en-US" dirty="0" err="1"/>
              <a:t>terminini</a:t>
            </a:r>
            <a:r>
              <a:rPr lang="en-US" dirty="0"/>
              <a:t> </a:t>
            </a:r>
            <a:r>
              <a:rPr lang="en-US" dirty="0" err="1"/>
              <a:t>sovet</a:t>
            </a:r>
            <a:r>
              <a:rPr lang="en-US" dirty="0"/>
              <a:t> </a:t>
            </a:r>
            <a:r>
              <a:rPr lang="en-US" dirty="0" err="1"/>
              <a:t>olimlari</a:t>
            </a:r>
            <a:r>
              <a:rPr lang="en-US" dirty="0"/>
              <a:t> L.N. </a:t>
            </a:r>
            <a:r>
              <a:rPr lang="en-US" b="1" i="1" dirty="0" err="1"/>
              <a:t>Delone</a:t>
            </a:r>
            <a:r>
              <a:rPr lang="en-US" b="1" i="1" dirty="0"/>
              <a:t> </a:t>
            </a:r>
            <a:r>
              <a:rPr lang="en-US" b="1" i="1" dirty="0" err="1"/>
              <a:t>va</a:t>
            </a:r>
            <a:r>
              <a:rPr lang="en-US" b="1" i="1" dirty="0"/>
              <a:t> G.A. </a:t>
            </a:r>
            <a:r>
              <a:rPr lang="en-US" b="1" i="1" dirty="0" err="1"/>
              <a:t>Leviskiy</a:t>
            </a:r>
            <a:r>
              <a:rPr lang="en-US" dirty="0"/>
              <a:t> </a:t>
            </a:r>
            <a:r>
              <a:rPr lang="en-US" dirty="0" err="1"/>
              <a:t>fanga</a:t>
            </a:r>
            <a:r>
              <a:rPr lang="en-US" dirty="0"/>
              <a:t> </a:t>
            </a:r>
            <a:r>
              <a:rPr lang="en-US" dirty="0" err="1"/>
              <a:t>kiritishgan</a:t>
            </a:r>
            <a:r>
              <a:rPr lang="en-US" dirty="0"/>
              <a:t>. </a:t>
            </a:r>
            <a:r>
              <a:rPr lang="en-US" dirty="0" err="1"/>
              <a:t>Kariotipning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ko’rsatishi</a:t>
            </a:r>
            <a:r>
              <a:rPr lang="en-US" dirty="0"/>
              <a:t>, </a:t>
            </a:r>
            <a:r>
              <a:rPr lang="en-US" dirty="0" err="1"/>
              <a:t>cxema</a:t>
            </a:r>
            <a:r>
              <a:rPr lang="en-US" dirty="0"/>
              <a:t> </a:t>
            </a:r>
            <a:r>
              <a:rPr lang="en-US" dirty="0" err="1"/>
              <a:t>tarzida</a:t>
            </a:r>
            <a:r>
              <a:rPr lang="en-US" dirty="0"/>
              <a:t> </a:t>
            </a:r>
            <a:r>
              <a:rPr lang="en-US" dirty="0" err="1"/>
              <a:t>ifodalanishi</a:t>
            </a:r>
            <a:r>
              <a:rPr lang="en-US" dirty="0"/>
              <a:t> </a:t>
            </a:r>
            <a:r>
              <a:rPr lang="en-US" b="1" dirty="0" err="1"/>
              <a:t>idiogramma</a:t>
            </a:r>
            <a:r>
              <a:rPr lang="en-US" dirty="0"/>
              <a:t> (</a:t>
            </a:r>
            <a:r>
              <a:rPr lang="en-US" dirty="0" err="1"/>
              <a:t>kariogramma</a:t>
            </a:r>
            <a:r>
              <a:rPr lang="en-US" dirty="0"/>
              <a:t>) deb </a:t>
            </a:r>
            <a:r>
              <a:rPr lang="en-US" dirty="0" err="1"/>
              <a:t>nomlanadi</a:t>
            </a:r>
            <a:r>
              <a:rPr lang="en-US" dirty="0"/>
              <a:t>.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vaqtlarda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turlarning</a:t>
            </a:r>
            <a:r>
              <a:rPr lang="en-US" dirty="0"/>
              <a:t> diploid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bo’ladi,masalan</a:t>
            </a:r>
            <a:r>
              <a:rPr lang="en-US" dirty="0"/>
              <a:t>, </a:t>
            </a:r>
            <a:r>
              <a:rPr lang="en-US" dirty="0" err="1"/>
              <a:t>pashshalarda</a:t>
            </a:r>
            <a:r>
              <a:rPr lang="en-US" dirty="0"/>
              <a:t> 6 ta,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mushuklar</a:t>
            </a:r>
            <a:r>
              <a:rPr lang="en-US" dirty="0"/>
              <a:t> </a:t>
            </a:r>
            <a:r>
              <a:rPr lang="en-US" dirty="0" err="1"/>
              <a:t>oilasida</a:t>
            </a:r>
            <a:r>
              <a:rPr lang="en-US" dirty="0"/>
              <a:t> 36 ta </a:t>
            </a:r>
            <a:r>
              <a:rPr lang="en-US" dirty="0" err="1"/>
              <a:t>xromosoma</a:t>
            </a:r>
            <a:r>
              <a:rPr lang="en-US" dirty="0"/>
              <a:t> 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kariotipda</a:t>
            </a:r>
            <a:r>
              <a:rPr lang="en-US" dirty="0"/>
              <a:t> </a:t>
            </a:r>
            <a:r>
              <a:rPr lang="en-US" dirty="0" err="1"/>
              <a:t>xatto</a:t>
            </a:r>
            <a:r>
              <a:rPr lang="en-US" dirty="0"/>
              <a:t> </a:t>
            </a:r>
            <a:r>
              <a:rPr lang="en-US" dirty="0" err="1"/>
              <a:t>xromosomalarning</a:t>
            </a:r>
            <a:r>
              <a:rPr lang="en-US" dirty="0"/>
              <a:t> </a:t>
            </a:r>
            <a:r>
              <a:rPr lang="en-US" dirty="0" err="1"/>
              <a:t>morfologiyasi</a:t>
            </a:r>
            <a:r>
              <a:rPr lang="en-US" dirty="0"/>
              <a:t> </a:t>
            </a:r>
            <a:r>
              <a:rPr lang="en-US" dirty="0" err="1"/>
              <a:t>o’xshaydi</a:t>
            </a:r>
            <a:r>
              <a:rPr lang="en-US" dirty="0"/>
              <a:t>. </a:t>
            </a:r>
            <a:r>
              <a:rPr lang="en-US" dirty="0" err="1"/>
              <a:t>Kariotiplarni</a:t>
            </a:r>
            <a:r>
              <a:rPr lang="en-US" dirty="0"/>
              <a:t> </a:t>
            </a:r>
            <a:r>
              <a:rPr lang="en-US" dirty="0" err="1"/>
              <a:t>o’rganadigan</a:t>
            </a:r>
            <a:r>
              <a:rPr lang="en-US" dirty="0"/>
              <a:t> fan </a:t>
            </a:r>
            <a:r>
              <a:rPr lang="en-US" dirty="0" err="1"/>
              <a:t>kariologiya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442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80920" cy="6120680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V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R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1928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h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bo’yalishini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ytib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n,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zirgi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qtd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bo’yal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syont'r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kuchsiz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bo’yal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b"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q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Bu 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ksini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shkil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v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ktiv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z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ntr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v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а,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stk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to’pl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DNK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а_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to’rg’undir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а,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lki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а’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sir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nuqt</a:t>
            </a:r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in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di,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funksiyasig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а’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sir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ydi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imiyaviy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v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stk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а’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sir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di,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bill v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zgir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tning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yishi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tij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rid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DNK k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yadi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spir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kinl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  <a:endParaRPr lang="ru-RU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2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30352"/>
            <a:ext cx="8291264" cy="592298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 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sining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uzluksizlik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riyasi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gich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qtid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imiyligi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tip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  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imiydir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3. M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х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 m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а’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nuniyatl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sid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o’zid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ususiyatig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duksiya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nuniyatig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yadr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pustl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rch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imiydir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individu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а’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ettirilg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n, 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to’pl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DNK 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kulyar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v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 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008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33212"/>
            <a:ext cx="4968552" cy="5838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00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166</TotalTime>
  <Words>826</Words>
  <Application>Microsoft Office PowerPoint</Application>
  <PresentationFormat>Экран (4:3)</PresentationFormat>
  <Paragraphs>47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Mavzu:Xromatin va uning funksiyalari. Xromosomalar mofologiyasi va vazifalari</vt:lpstr>
      <vt:lpstr>Xromatinning tuzilishi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Xromosomalar mofologiyasi va vazifalari</dc:title>
  <dc:creator>Acer</dc:creator>
  <cp:lastModifiedBy>Nodira</cp:lastModifiedBy>
  <cp:revision>19</cp:revision>
  <dcterms:created xsi:type="dcterms:W3CDTF">2017-12-13T15:46:43Z</dcterms:created>
  <dcterms:modified xsi:type="dcterms:W3CDTF">2018-11-29T01:37:48Z</dcterms:modified>
</cp:coreProperties>
</file>